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ítu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6" name="Espaço Reservado para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7" name="Espaço Reservado para Conteúd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ítu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5" name="Espaço Reservado para Tex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8" name="Espaço Reservado para Conteúd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4" name="Espaço Reservado para Rodap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Conteúd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9" name="Espaço Reservado para Rodap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1" name="Espaço Reservado para Número de Slid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6" name="Espaço Reservado para Tex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353E25-391D-4BFF-B6DF-939B4AFE67EA}" type="datetimeFigureOut">
              <a:rPr lang="pt-BR" smtClean="0"/>
              <a:pPr/>
              <a:t>14/08/2012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ABAB5CE-F4AD-4BAC-BCBD-2C2B044C8C2A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Títu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 descr="musical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2348880"/>
            <a:ext cx="8458200" cy="1222375"/>
          </a:xfrm>
        </p:spPr>
        <p:txBody>
          <a:bodyPr>
            <a:normAutofit/>
          </a:bodyPr>
          <a:lstStyle/>
          <a:p>
            <a:r>
              <a:rPr lang="pt-BR" sz="6000" dirty="0" smtClean="0">
                <a:latin typeface="Arial" pitchFamily="34" charset="0"/>
                <a:cs typeface="Arial" pitchFamily="34" charset="0"/>
              </a:rPr>
              <a:t>Educação Musical</a:t>
            </a:r>
            <a:endParaRPr lang="pt-BR" sz="6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4800" dirty="0" smtClean="0">
                <a:latin typeface="Arial" pitchFamily="34" charset="0"/>
                <a:cs typeface="Arial" pitchFamily="34" charset="0"/>
              </a:rPr>
              <a:t>Aula </a:t>
            </a:r>
            <a:r>
              <a:rPr lang="pt-BR" sz="4800" dirty="0" smtClean="0">
                <a:latin typeface="Arial" pitchFamily="34" charset="0"/>
                <a:cs typeface="Arial" pitchFamily="34" charset="0"/>
              </a:rPr>
              <a:t>3</a:t>
            </a:r>
            <a:endParaRPr lang="pt-BR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075240" cy="838200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  </a:t>
            </a:r>
            <a:r>
              <a:rPr lang="pt-BR" sz="2700" b="1" dirty="0" smtClean="0">
                <a:solidFill>
                  <a:schemeClr val="tx1"/>
                </a:solidFill>
              </a:rPr>
              <a:t>H</a:t>
            </a:r>
            <a:r>
              <a:rPr lang="pt-BR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istória </a:t>
            </a:r>
            <a:r>
              <a:rPr lang="pt-BR" sz="27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 Educação Musical No Brasil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As missões jesuíticas, que nos séculos XVI e XVII tiveram a função de “civilizar” e evangelizar os índios, utilizava primordialmente a música para seus objetivos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Século XVIII: Iluminista - </a:t>
            </a:r>
            <a:r>
              <a:rPr lang="pt-BR" dirty="0" smtClean="0"/>
              <a:t>os músicos se organizavam em grupos autônomos chamados “irmandades.”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                    </a:t>
            </a:r>
            <a:r>
              <a:rPr lang="pt-BR" sz="5400" dirty="0" smtClean="0">
                <a:latin typeface="Arial" pitchFamily="34" charset="0"/>
                <a:cs typeface="Arial" pitchFamily="34" charset="0"/>
              </a:rPr>
              <a:t>Conteúdos</a:t>
            </a:r>
            <a:endParaRPr lang="pt-BR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Fundamentos da Educação Musical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Problemas da educação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Procedimentos didaticos-pedagogicos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Musical formal, informal e tradicional</a:t>
            </a:r>
          </a:p>
          <a:p>
            <a:endParaRPr lang="pt-BR" sz="35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Introdução a pratica na educação musical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pt-BR" dirty="0" smtClean="0"/>
              <a:t>       Fundamentos da Educação Musical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 educação musical é aquela que possibilita o acesso à música em todos os seus aspectos: enquanto arte, linguagem e conhecimento.</a:t>
            </a:r>
          </a:p>
          <a:p>
            <a:r>
              <a:rPr lang="pt-BR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Ela pode ocorrer de duas maneiras: de modo formal ou informal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Informalmente na sociedade por diversos meios: multimídias (como a internet), a indústria cultural (rádio e televisão), do folclore e pela vivência cultural familiar.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Formal, ou seja, organizado e pré-determinado: na escola ou em outras instituições de ensino.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Musicalizar o indivíduo</a:t>
            </a:r>
          </a:p>
          <a:p>
            <a:r>
              <a:rPr lang="pt-BR" sz="1600" b="1" dirty="0" smtClean="0">
                <a:solidFill>
                  <a:schemeClr val="tx1"/>
                </a:solidFill>
              </a:rPr>
              <a:t>Para todas as idades, portadores de necessidades especiais e contextos socioculturais diversos</a:t>
            </a:r>
          </a:p>
          <a:p>
            <a:endParaRPr lang="pt-BR" sz="1600" dirty="0" smtClean="0"/>
          </a:p>
          <a:p>
            <a:endParaRPr lang="pt-BR" sz="1600" dirty="0" smtClean="0"/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  <p:pic>
        <p:nvPicPr>
          <p:cNvPr id="4" name="Imagem 3" descr="musicalizaçã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4653136"/>
            <a:ext cx="4762500" cy="1400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gem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gem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gem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122</TotalTime>
  <Words>185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Viagem</vt:lpstr>
      <vt:lpstr>Slide 1</vt:lpstr>
      <vt:lpstr>Educação Musical</vt:lpstr>
      <vt:lpstr>   História da Educação Musical No Brasil </vt:lpstr>
      <vt:lpstr>                     Conteúdos</vt:lpstr>
      <vt:lpstr>       Fundamentos da Educação Musical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Elizeu</dc:creator>
  <cp:lastModifiedBy>Elizeu</cp:lastModifiedBy>
  <cp:revision>16</cp:revision>
  <dcterms:created xsi:type="dcterms:W3CDTF">2012-08-11T01:17:36Z</dcterms:created>
  <dcterms:modified xsi:type="dcterms:W3CDTF">2012-08-14T17:33:53Z</dcterms:modified>
</cp:coreProperties>
</file>