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53E25-391D-4BFF-B6DF-939B4AFE67EA}" type="datetimeFigureOut">
              <a:rPr lang="pt-BR" smtClean="0"/>
              <a:t>10/08/2012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BAB5CE-F4AD-4BAC-BCBD-2C2B044C8C2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48880"/>
            <a:ext cx="8458200" cy="122237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Arial" pitchFamily="34" charset="0"/>
                <a:cs typeface="Arial" pitchFamily="34" charset="0"/>
              </a:rPr>
              <a:t>Educação Musical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Aula 1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                         </a:t>
            </a:r>
            <a:r>
              <a:rPr lang="pt-BR" dirty="0" err="1" smtClean="0"/>
              <a:t>Objeticos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Desenvolver vários métodos musicais.</a:t>
            </a:r>
          </a:p>
          <a:p>
            <a:endParaRPr lang="pt-BR" dirty="0" smtClean="0"/>
          </a:p>
          <a:p>
            <a:r>
              <a:rPr lang="pt-BR" dirty="0" smtClean="0"/>
              <a:t>Fundamentos da Educação Musical</a:t>
            </a:r>
          </a:p>
          <a:p>
            <a:endParaRPr lang="pt-BR" dirty="0" smtClean="0"/>
          </a:p>
          <a:p>
            <a:r>
              <a:rPr lang="pt-BR" dirty="0" smtClean="0"/>
              <a:t>Propostas</a:t>
            </a:r>
          </a:p>
          <a:p>
            <a:endParaRPr lang="pt-BR" dirty="0" smtClean="0"/>
          </a:p>
          <a:p>
            <a:r>
              <a:rPr lang="pt-BR" dirty="0" smtClean="0"/>
              <a:t>Diferentes </a:t>
            </a:r>
            <a:r>
              <a:rPr lang="pt-BR" dirty="0" err="1" smtClean="0"/>
              <a:t>publicos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                    </a:t>
            </a:r>
            <a:r>
              <a:rPr lang="pt-BR" sz="5400" dirty="0" smtClean="0">
                <a:latin typeface="Arial" pitchFamily="34" charset="0"/>
                <a:cs typeface="Arial" pitchFamily="34" charset="0"/>
              </a:rPr>
              <a:t>Conteúdos</a:t>
            </a:r>
            <a:endParaRPr lang="pt-B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Fundamentos da Educação Musical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Problemas da educação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Procedimentos didaticos-pedagogicos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Musical formal, informal e tradicional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Introdução a pratica na educação musical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      Fundamentos </a:t>
            </a:r>
            <a:r>
              <a:rPr lang="pt-BR" dirty="0" smtClean="0"/>
              <a:t>da Educação Musical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educação musical é aquela que possibilita o acesso à música em todos os seus aspectos: enquanto arte, linguagem e 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conhecimento.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 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 ocorrer de duas maneiras: de modo formal ou 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informal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Informalmente </a:t>
            </a:r>
            <a:r>
              <a:rPr lang="pt-BR" sz="1600" b="1" dirty="0" smtClean="0">
                <a:solidFill>
                  <a:schemeClr val="tx1"/>
                </a:solidFill>
              </a:rPr>
              <a:t>na sociedade por diversos meios: multimídias (como a internet), a indústria </a:t>
            </a:r>
            <a:r>
              <a:rPr lang="pt-BR" sz="1600" b="1" dirty="0" smtClean="0">
                <a:solidFill>
                  <a:schemeClr val="tx1"/>
                </a:solidFill>
              </a:rPr>
              <a:t>cultural </a:t>
            </a:r>
            <a:r>
              <a:rPr lang="pt-BR" sz="1600" b="1" dirty="0" smtClean="0">
                <a:solidFill>
                  <a:schemeClr val="tx1"/>
                </a:solidFill>
              </a:rPr>
              <a:t>(rádio e televisão), do folclore e pela vivência cultural familiar</a:t>
            </a:r>
            <a:r>
              <a:rPr lang="pt-BR" sz="1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Formal</a:t>
            </a:r>
            <a:r>
              <a:rPr lang="pt-BR" sz="1600" b="1" dirty="0" smtClean="0">
                <a:solidFill>
                  <a:schemeClr val="tx1"/>
                </a:solidFill>
              </a:rPr>
              <a:t>, ou seja, organizado e pré-determinado: na escola ou em outras instituições de ensino</a:t>
            </a:r>
            <a:r>
              <a:rPr lang="pt-BR" sz="1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Musicalizar </a:t>
            </a:r>
            <a:r>
              <a:rPr lang="pt-BR" sz="1600" b="1" dirty="0" smtClean="0">
                <a:solidFill>
                  <a:schemeClr val="tx1"/>
                </a:solidFill>
              </a:rPr>
              <a:t>o </a:t>
            </a:r>
            <a:r>
              <a:rPr lang="pt-BR" sz="1600" b="1" dirty="0" smtClean="0">
                <a:solidFill>
                  <a:schemeClr val="tx1"/>
                </a:solidFill>
              </a:rPr>
              <a:t>indivíduo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Para </a:t>
            </a:r>
            <a:r>
              <a:rPr lang="pt-BR" sz="1600" b="1" dirty="0" smtClean="0">
                <a:solidFill>
                  <a:schemeClr val="tx1"/>
                </a:solidFill>
              </a:rPr>
              <a:t>todas as idades, portadores de necessidades especiais e contextos socioculturais </a:t>
            </a:r>
            <a:r>
              <a:rPr lang="pt-BR" sz="1600" b="1" dirty="0" smtClean="0">
                <a:solidFill>
                  <a:schemeClr val="tx1"/>
                </a:solidFill>
              </a:rPr>
              <a:t>diversos</a:t>
            </a: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musicalizaç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653136"/>
            <a:ext cx="4762500" cy="140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147</Words>
  <Application>Microsoft Office PowerPoint</Application>
  <PresentationFormat>Apresentação na tela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Viagem</vt:lpstr>
      <vt:lpstr>Slide 1</vt:lpstr>
      <vt:lpstr>Educação Musical</vt:lpstr>
      <vt:lpstr>                         Objeticos</vt:lpstr>
      <vt:lpstr>                     Conteúdos</vt:lpstr>
      <vt:lpstr>       Fundamentos da Educação Musical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8</cp:revision>
  <dcterms:created xsi:type="dcterms:W3CDTF">2012-08-11T01:17:36Z</dcterms:created>
  <dcterms:modified xsi:type="dcterms:W3CDTF">2012-08-11T02:03:15Z</dcterms:modified>
</cp:coreProperties>
</file>