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16/08/2012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16/08/2012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16/08/2012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16/08/2012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16/08/2012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16/08/2012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16/08/2012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16/08/2012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16/08/2012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16/08/2012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16/08/2012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353E25-391D-4BFF-B6DF-939B4AFE67EA}" type="datetimeFigureOut">
              <a:rPr lang="pt-BR" smtClean="0"/>
              <a:pPr/>
              <a:t>16/08/2012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musica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348880"/>
            <a:ext cx="8458200" cy="1222375"/>
          </a:xfrm>
        </p:spPr>
        <p:txBody>
          <a:bodyPr>
            <a:normAutofit/>
          </a:bodyPr>
          <a:lstStyle/>
          <a:p>
            <a:r>
              <a:rPr lang="pt-BR" sz="6000" dirty="0" smtClean="0">
                <a:latin typeface="Arial" pitchFamily="34" charset="0"/>
                <a:cs typeface="Arial" pitchFamily="34" charset="0"/>
              </a:rPr>
              <a:t>Educação Musical</a:t>
            </a:r>
            <a:endParaRPr lang="pt-BR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Arial" pitchFamily="34" charset="0"/>
                <a:cs typeface="Arial" pitchFamily="34" charset="0"/>
              </a:rPr>
              <a:t>Aula 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4</a:t>
            </a:r>
            <a:endParaRPr lang="pt-BR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t-BR" dirty="0" smtClean="0"/>
              <a:t>     </a:t>
            </a:r>
            <a:r>
              <a:rPr lang="pt-BR" dirty="0" smtClean="0"/>
              <a:t> </a:t>
            </a:r>
            <a:r>
              <a:rPr lang="pt-BR" dirty="0" smtClean="0"/>
              <a:t>Educação Musical </a:t>
            </a:r>
            <a:r>
              <a:rPr lang="pt-BR" dirty="0" smtClean="0"/>
              <a:t>no Século </a:t>
            </a:r>
            <a:r>
              <a:rPr lang="pt-BR" dirty="0" smtClean="0"/>
              <a:t>XXI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Geração </a:t>
            </a:r>
            <a:r>
              <a:rPr lang="pt-BR" dirty="0" smtClean="0"/>
              <a:t>Y: </a:t>
            </a:r>
            <a:r>
              <a:rPr lang="pt-BR" dirty="0" smtClean="0"/>
              <a:t>As crianças já </a:t>
            </a:r>
            <a:r>
              <a:rPr lang="pt-BR" dirty="0" smtClean="0"/>
              <a:t>nascem </a:t>
            </a:r>
            <a:r>
              <a:rPr lang="pt-BR" dirty="0" smtClean="0"/>
              <a:t>em um mundo </a:t>
            </a:r>
            <a:r>
              <a:rPr lang="pt-BR" dirty="0" smtClean="0"/>
              <a:t>informatizado (sonoro </a:t>
            </a:r>
            <a:r>
              <a:rPr lang="pt-BR" dirty="0" smtClean="0"/>
              <a:t>e </a:t>
            </a:r>
            <a:r>
              <a:rPr lang="pt-BR" dirty="0" smtClean="0"/>
              <a:t>visual).</a:t>
            </a:r>
          </a:p>
          <a:p>
            <a:endParaRPr lang="pt-BR" dirty="0" smtClean="0"/>
          </a:p>
          <a:p>
            <a:r>
              <a:rPr lang="pt-BR" dirty="0" smtClean="0"/>
              <a:t>Empenho </a:t>
            </a:r>
            <a:r>
              <a:rPr lang="pt-BR" dirty="0" smtClean="0"/>
              <a:t>e </a:t>
            </a:r>
            <a:r>
              <a:rPr lang="pt-BR" dirty="0" smtClean="0"/>
              <a:t>estudo em softwares: vocal e instrumental e pesquisas na i</a:t>
            </a:r>
            <a:r>
              <a:rPr lang="pt-BR" dirty="0" smtClean="0"/>
              <a:t>nternet.</a:t>
            </a:r>
          </a:p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 smtClean="0"/>
              <a:t>pessoa está cada vez mais </a:t>
            </a:r>
            <a:r>
              <a:rPr lang="pt-BR" dirty="0" smtClean="0"/>
              <a:t>individualizada e </a:t>
            </a:r>
            <a:r>
              <a:rPr lang="pt-BR" dirty="0" smtClean="0"/>
              <a:t>a educação deve lidar com as diferenças e particularidades 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> </a:t>
            </a:r>
            <a:r>
              <a:rPr lang="pt-BR" dirty="0" smtClean="0"/>
              <a:t>  </a:t>
            </a:r>
            <a:r>
              <a:rPr lang="pt-BR" sz="5400" dirty="0" smtClean="0"/>
              <a:t>Educador no século XXI</a:t>
            </a:r>
            <a:endParaRPr lang="pt-BR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Conhecer os conteúdos </a:t>
            </a:r>
            <a:endParaRPr lang="pt-BR" dirty="0" smtClean="0"/>
          </a:p>
          <a:p>
            <a:r>
              <a:rPr lang="pt-BR" dirty="0" smtClean="0"/>
              <a:t>Objetivos </a:t>
            </a:r>
            <a:r>
              <a:rPr lang="pt-BR" dirty="0" smtClean="0"/>
              <a:t>de aprendizagem.</a:t>
            </a:r>
          </a:p>
          <a:p>
            <a:r>
              <a:rPr lang="pt-BR" dirty="0" smtClean="0"/>
              <a:t>Representações </a:t>
            </a:r>
            <a:r>
              <a:rPr lang="pt-BR" dirty="0" smtClean="0"/>
              <a:t>dos alunos.</a:t>
            </a:r>
          </a:p>
          <a:p>
            <a:r>
              <a:rPr lang="pt-BR" dirty="0" smtClean="0"/>
              <a:t>Erros </a:t>
            </a:r>
            <a:r>
              <a:rPr lang="pt-BR" dirty="0" smtClean="0"/>
              <a:t>e dos obstáculos à aprendizagem.</a:t>
            </a:r>
          </a:p>
          <a:p>
            <a:r>
              <a:rPr lang="pt-BR" dirty="0" smtClean="0"/>
              <a:t>Sequências </a:t>
            </a:r>
            <a:r>
              <a:rPr lang="pt-BR" dirty="0" smtClean="0"/>
              <a:t>didáticas.</a:t>
            </a:r>
          </a:p>
          <a:p>
            <a:r>
              <a:rPr lang="pt-BR" dirty="0" smtClean="0"/>
              <a:t>Atividades </a:t>
            </a:r>
            <a:r>
              <a:rPr lang="pt-BR" dirty="0" smtClean="0"/>
              <a:t>de </a:t>
            </a:r>
            <a:r>
              <a:rPr lang="pt-BR" dirty="0" smtClean="0"/>
              <a:t>pesquisa</a:t>
            </a:r>
          </a:p>
          <a:p>
            <a:r>
              <a:rPr lang="pt-BR" dirty="0" smtClean="0"/>
              <a:t>Teorias </a:t>
            </a:r>
            <a:r>
              <a:rPr lang="pt-BR" dirty="0" smtClean="0"/>
              <a:t>relativas às </a:t>
            </a:r>
            <a:r>
              <a:rPr lang="pt-BR" dirty="0" smtClean="0"/>
              <a:t>atividades.</a:t>
            </a:r>
          </a:p>
          <a:p>
            <a:r>
              <a:rPr lang="pt-BR" dirty="0" smtClean="0"/>
              <a:t>Desenvolver a cooperação </a:t>
            </a:r>
            <a:endParaRPr lang="pt-BR" dirty="0" smtClean="0"/>
          </a:p>
          <a:p>
            <a:r>
              <a:rPr lang="pt-BR" dirty="0" smtClean="0"/>
              <a:t>Capacidade </a:t>
            </a:r>
            <a:r>
              <a:rPr lang="pt-BR" dirty="0" smtClean="0"/>
              <a:t>de auto-avaliação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Trabalhar em </a:t>
            </a:r>
            <a:r>
              <a:rPr lang="pt-BR" dirty="0" smtClean="0"/>
              <a:t>equipe</a:t>
            </a:r>
          </a:p>
          <a:p>
            <a:r>
              <a:rPr lang="pt-BR" dirty="0" smtClean="0"/>
              <a:t>Informar e envolver os </a:t>
            </a:r>
            <a:r>
              <a:rPr lang="pt-BR" dirty="0" smtClean="0"/>
              <a:t>pais</a:t>
            </a:r>
          </a:p>
          <a:p>
            <a:r>
              <a:rPr lang="pt-BR" dirty="0" smtClean="0"/>
              <a:t>Utilizar novas tecnologias </a:t>
            </a:r>
            <a:endParaRPr lang="pt-BR" dirty="0" smtClean="0"/>
          </a:p>
          <a:p>
            <a:r>
              <a:rPr lang="pt-BR" dirty="0" smtClean="0"/>
              <a:t>Enfrentar os deveres e os dilemas éticos da profissão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91</TotalTime>
  <Words>118</Words>
  <Application>Microsoft Office PowerPoint</Application>
  <PresentationFormat>Apresentação na tela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Viagem</vt:lpstr>
      <vt:lpstr>Slide 1</vt:lpstr>
      <vt:lpstr>Educação Musical</vt:lpstr>
      <vt:lpstr>      Educação Musical no Século XXI </vt:lpstr>
      <vt:lpstr>   Educador no século XXI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Elizeu</dc:creator>
  <cp:lastModifiedBy>Elizeu</cp:lastModifiedBy>
  <cp:revision>14</cp:revision>
  <dcterms:created xsi:type="dcterms:W3CDTF">2012-08-11T01:17:36Z</dcterms:created>
  <dcterms:modified xsi:type="dcterms:W3CDTF">2012-08-16T11:49:36Z</dcterms:modified>
</cp:coreProperties>
</file>