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4" r:id="rId6"/>
    <p:sldId id="265" r:id="rId7"/>
    <p:sldId id="258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5" autoAdjust="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A72F4-08D6-4E0C-8A1A-B5E585E5DB45}" type="datetimeFigureOut">
              <a:rPr lang="pt-BR" smtClean="0"/>
              <a:pPr/>
              <a:t>21/08/2012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894E4-89EE-49D0-8DD3-C46C67924F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(c.4.000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a.C.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até o final do Império Romano do Ocidente em 476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d.C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894E4-89EE-49D0-8DD3-C46C67924FB3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21/08/2012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21/08/2012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21/08/2012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21/08/2012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21/08/2012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21/08/2012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21/08/2012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21/08/2012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21/08/2012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21/08/2012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AD5C4E3-D895-4027-9EAE-88FE1005E495}" type="datetimeFigureOut">
              <a:rPr lang="pt-BR" smtClean="0"/>
              <a:pPr/>
              <a:t>21/08/2012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D5C4E3-D895-4027-9EAE-88FE1005E495}" type="datetimeFigureOut">
              <a:rPr lang="pt-BR" smtClean="0"/>
              <a:pPr/>
              <a:t>21/08/2012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musica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Musical Mendelssohn">
            <a:hlinkClick r:id="" action="ppaction://media"/>
          </p:cNvPr>
          <p:cNvPicPr>
            <a:picLocks noRot="1" noChangeAspect="1"/>
          </p:cNvPicPr>
          <p:nvPr>
            <a:wavAudioFile r:embed="rId1" name="Musical Mendelssohn"/>
          </p:nvPr>
        </p:nvPicPr>
        <p:blipFill>
          <a:blip r:embed="rId4" cstate="print"/>
          <a:stretch>
            <a:fillRect/>
          </a:stretch>
        </p:blipFill>
        <p:spPr>
          <a:xfrm>
            <a:off x="8172400" y="764704"/>
            <a:ext cx="592832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9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HISTORIA DA MÚSICA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Arial" pitchFamily="34" charset="0"/>
                <a:cs typeface="Arial" pitchFamily="34" charset="0"/>
              </a:rPr>
              <a:t>AULA 5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4400" dirty="0" smtClean="0">
                <a:latin typeface="Arial" pitchFamily="34" charset="0"/>
                <a:cs typeface="Arial" pitchFamily="34" charset="0"/>
              </a:rPr>
              <a:t>              </a:t>
            </a:r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988840"/>
          <a:ext cx="9144000" cy="2727794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187624"/>
                <a:gridCol w="7956376"/>
              </a:tblGrid>
              <a:tr h="432048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Período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Monarquia ( 753-509 </a:t>
                      </a:r>
                      <a:r>
                        <a:rPr kumimoji="0" lang="pt-BR" sz="1600" b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a.C.</a:t>
                      </a:r>
                      <a:r>
                        <a:rPr kumimoji="0" lang="pt-BR" sz="16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),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47873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Período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60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República ( 509-31 </a:t>
                      </a:r>
                      <a:r>
                        <a:rPr kumimoji="0" lang="pt-BR" sz="160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a.C.</a:t>
                      </a:r>
                      <a:r>
                        <a:rPr kumimoji="0" lang="pt-BR" sz="160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47873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Período 3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60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Império (27 </a:t>
                      </a:r>
                      <a:r>
                        <a:rPr kumimoji="0" lang="pt-BR" sz="160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a.C.</a:t>
                      </a:r>
                      <a:r>
                        <a:rPr kumimoji="0" lang="pt-BR" sz="160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-476 </a:t>
                      </a:r>
                      <a:r>
                        <a:rPr kumimoji="0" lang="pt-BR" sz="160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d.C</a:t>
                      </a:r>
                      <a:r>
                        <a:rPr kumimoji="0" lang="pt-BR" sz="160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603481" y="260648"/>
            <a:ext cx="6025303" cy="92333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solidFill>
                  <a:schemeClr val="bg1"/>
                </a:solidFill>
              </a:rPr>
              <a:t>Antiguidade - Roma </a:t>
            </a:r>
            <a:endParaRPr lang="pt-B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Curiosidades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Os romanos não se preocupavam em ser originais e absorveram com maestria a herança científica, técnica e artística dos gregos e egípcios fazendo as adaptações necessárias as suas necessidades sociais.</a:t>
            </a:r>
          </a:p>
          <a:p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Na literatura, os romanos preocupavam-se mais com a beleza e elegância do estilo literário do que com a originalidade das 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idéias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Na arquitetura, tornaram-se famosos pela construção de pontes e estradas </a:t>
            </a:r>
          </a:p>
          <a:p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Escultura pela elaboração de bustos e estátuas 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eqüestres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., tentavam mostrar a realidade o mais fielmente possível.</a:t>
            </a:r>
          </a:p>
          <a:p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 História marca a fundação de Roma pelos latinos por volta de 1000 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a.C.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às margens do Rio Tibre.</a:t>
            </a:r>
          </a:p>
          <a:p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Transformou-se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em um grande império, que perdurou por mais de 500 anos.</a:t>
            </a:r>
          </a:p>
          <a:p>
            <a:endParaRPr lang="pt-BR" sz="1300" b="1" dirty="0" smtClean="0">
              <a:latin typeface="Arial" pitchFamily="34" charset="0"/>
              <a:cs typeface="Arial" pitchFamily="34" charset="0"/>
            </a:endParaRPr>
          </a:p>
          <a:p>
            <a:endParaRPr lang="pt-BR" sz="1400" b="1" dirty="0" smtClean="0"/>
          </a:p>
          <a:p>
            <a:endParaRPr lang="pt-BR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Instrumentos musicais</a:t>
            </a:r>
            <a:endParaRPr lang="pt-BR" dirty="0"/>
          </a:p>
        </p:txBody>
      </p:sp>
      <p:pic>
        <p:nvPicPr>
          <p:cNvPr id="4" name="Espaço Reservado para Conteúdo 3" descr="instrgrego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24128" y="1844824"/>
            <a:ext cx="2895600" cy="3810000"/>
          </a:xfrm>
        </p:spPr>
      </p:pic>
      <p:sp>
        <p:nvSpPr>
          <p:cNvPr id="5" name="Retângulo 4"/>
          <p:cNvSpPr/>
          <p:nvPr/>
        </p:nvSpPr>
        <p:spPr>
          <a:xfrm>
            <a:off x="323528" y="1628800"/>
            <a:ext cx="518457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Quanto aos instrumentos musicais, os gregos conheciam os instrumentos gregos, porém davam uma importância maior os que eram de uso militar.</a:t>
            </a:r>
          </a:p>
          <a:p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Sopros – </a:t>
            </a:r>
            <a:r>
              <a:rPr lang="pt-BR" sz="1600" b="1" i="1" dirty="0" err="1" smtClean="0">
                <a:latin typeface="Arial" pitchFamily="34" charset="0"/>
                <a:cs typeface="Arial" pitchFamily="34" charset="0"/>
              </a:rPr>
              <a:t>aulos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, também chamado de</a:t>
            </a:r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 tíbia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, podia ser feito com o osso humano de mesmo nome, </a:t>
            </a:r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fístula: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espécie de oboé, tubas, </a:t>
            </a:r>
            <a:r>
              <a:rPr lang="pt-BR" sz="1600" b="1" i="1" dirty="0" err="1" smtClean="0">
                <a:latin typeface="Arial" pitchFamily="34" charset="0"/>
                <a:cs typeface="Arial" pitchFamily="34" charset="0"/>
              </a:rPr>
              <a:t>cornu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ou </a:t>
            </a:r>
            <a:r>
              <a:rPr lang="pt-BR" sz="1600" b="1" i="1" dirty="0" err="1" smtClean="0">
                <a:latin typeface="Arial" pitchFamily="34" charset="0"/>
                <a:cs typeface="Arial" pitchFamily="34" charset="0"/>
              </a:rPr>
              <a:t>buccina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: espécie de trompa feita de chifres ou Bronze; </a:t>
            </a:r>
            <a:r>
              <a:rPr lang="pt-BR" sz="1600" b="1" i="1" dirty="0" err="1" smtClean="0">
                <a:latin typeface="Arial" pitchFamily="34" charset="0"/>
                <a:cs typeface="Arial" pitchFamily="34" charset="0"/>
              </a:rPr>
              <a:t>lituus</a:t>
            </a:r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corneta comprida de tubo fino que tinha um chifre natural na ponta. </a:t>
            </a:r>
          </a:p>
          <a:p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Cordas – </a:t>
            </a:r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testudo: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lira clássica grega e cítaras. </a:t>
            </a:r>
          </a:p>
          <a:p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Percussão: 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crótalos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, tambores de várias espécies, triângulos e 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címbalos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de diversos tamanhos e formas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Sistema </a:t>
            </a:r>
            <a:r>
              <a:rPr lang="pt-BR" dirty="0" smtClean="0"/>
              <a:t>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 partir do século I d. C., a música em Roma tornara-se popular destinando-se às festas e danças sensuais, tornando-a trivial e libertina.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É a música dos Romanos que chega primeiro ao Ocidente e serve de referência aos primeiros cristãos que assimilaram os cantos das civilizações mais antigas e organizaram seus próprios cantos</a:t>
            </a:r>
            <a:r>
              <a:rPr lang="pt-BR" sz="2400" b="1" dirty="0" smtClean="0"/>
              <a:t>. 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Os andamentos eram medidos pelo andar ou correr do  trajeto do cavalo em um estádio: lento, moderado ou rápido.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Orfeu recebeu de Apolo sua iniciação na arte do canto. 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As atividades musicais eram: festas , cerimoniais,  funerais e cantos de guerra.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Ensino: Amor a Deus.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CAVINI,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Maristella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Pinheiro, História da Música Ocidental: uma breve trajetória desde a Pré-História até o século XVII, São Carlos, UFSCar: 2011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404</TotalTime>
  <Words>423</Words>
  <Application>Microsoft Office PowerPoint</Application>
  <PresentationFormat>Apresentação na tela (4:3)</PresentationFormat>
  <Paragraphs>50</Paragraphs>
  <Slides>7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Módulo</vt:lpstr>
      <vt:lpstr>Slide 1</vt:lpstr>
      <vt:lpstr>HISTORIA DA MÚSICA</vt:lpstr>
      <vt:lpstr>              </vt:lpstr>
      <vt:lpstr>                   Curiosidades</vt:lpstr>
      <vt:lpstr>          Instrumentos musicais</vt:lpstr>
      <vt:lpstr>               Sistema musical</vt:lpstr>
      <vt:lpstr>                    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Elizeu</dc:creator>
  <cp:lastModifiedBy>Elizeu</cp:lastModifiedBy>
  <cp:revision>36</cp:revision>
  <dcterms:created xsi:type="dcterms:W3CDTF">2012-08-10T14:12:34Z</dcterms:created>
  <dcterms:modified xsi:type="dcterms:W3CDTF">2012-08-21T20:20:08Z</dcterms:modified>
</cp:coreProperties>
</file>