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A72F4-08D6-4E0C-8A1A-B5E585E5DB4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894E4-89EE-49D0-8DD3-C46C67924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(c.4.000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a.C.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até o final do Império Romano do Ocidente em 476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94E4-89EE-49D0-8DD3-C46C67924FB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D5C4E3-D895-4027-9EAE-88FE1005E495}" type="datetimeFigureOut">
              <a:rPr lang="pt-BR" smtClean="0"/>
              <a:pPr/>
              <a:t>21/08/2012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1629DC-27C0-412C-B379-E3393EE5A1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musica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usical Mendelssohn">
            <a:hlinkClick r:id="" action="ppaction://media"/>
          </p:cNvPr>
          <p:cNvPicPr>
            <a:picLocks noRot="1" noChangeAspect="1"/>
          </p:cNvPicPr>
          <p:nvPr>
            <a:wavAudioFile r:embed="rId1" name="Musical Mendelssohn"/>
          </p:nvPr>
        </p:nvPicPr>
        <p:blipFill>
          <a:blip r:embed="rId4" cstate="print"/>
          <a:stretch>
            <a:fillRect/>
          </a:stretch>
        </p:blipFill>
        <p:spPr>
          <a:xfrm>
            <a:off x="8172400" y="764704"/>
            <a:ext cx="59283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CAVINI,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Maristella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Pinheiro, História da Música Ocidental: uma breve trajetória desde a Pré-História até o século XVII, São Carlos, UFSCar: 2011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HISTORIA DA MÚSICA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4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426657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187624"/>
                <a:gridCol w="7956376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pt-BR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Micênico</a:t>
                      </a:r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ou Homérico (século XV a VIII a. C.)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Marcado por várias invasões dos áqueos, jônios, eólios e dóricos;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7873"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Arcaico (século VIII a século VI a. C.)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 jogos olímpicos são um exemplo da unidade cultural da Grécia, dos quais participavam diversas </a:t>
                      </a:r>
                      <a:r>
                        <a:rPr kumimoji="0" lang="pt-BR" sz="1200" b="1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polis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7873"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Clássico (século VI a século IV a. C.)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Período em que a civilização grega chega ao seu apogeu, especialmente no plano cultural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7873"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Helenístico (século IV a século I a. C.),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Após as guerras do período anterior as cidades gregas estavam enfraquecidas. Filipe, rei da Macedônia aproveitou esse enfraquecimento para conquistar a Grécia. Alexandre, filho de Filipe que impôs a dominação macedônica aos gregos. O Helenismo marcou um período de transição para o domínio e apogeu de Roma.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534905" y="260648"/>
            <a:ext cx="6162456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Antiguidade - Grécia 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Curiosidades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Foram os gregos que explicaram pela primeira vez de maneira racional a realidade do mundo, diferente das lendas e crenças de outros povos. Assim nasceu a Filosofia onde encontramos figuras como Sócrates, Platão e 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Aristóteles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Apesar de o alfabeto ser de origem fenícia, foi através do aperfeiçoamento dos gregos que chegou ao Ocidente e é por isso que em diversas línguas do mundo têm em seu vocabulário palavras gregas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A arquitetura e a escultura gregas também se sobressaem. As colunas jônicas, dóricas e coríntias exerceram grande influência nas construções ocidentais. Na escultura, destacam-se as estátuas humanas com exaltação do corpo humano em sua plenitude física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Várias histórias sobre a origem de muitos instrumentos musicais gregos são conhecidas através da mitologia. A própria palavra música vem do grego e significa </a:t>
            </a:r>
            <a:r>
              <a:rPr lang="pt-BR" sz="1300" b="1" u="sng" dirty="0" smtClean="0">
                <a:latin typeface="Arial" pitchFamily="34" charset="0"/>
                <a:cs typeface="Arial" pitchFamily="34" charset="0"/>
              </a:rPr>
              <a:t>arte das musas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Na Grécia Antiga estava presente nos jogos Olímpicos, onde não aconteciam somente competições esportivas, mas também competições de poesia e música.Nos jogos </a:t>
            </a:r>
            <a:r>
              <a:rPr lang="pt-BR" sz="1300" b="1" dirty="0" err="1" smtClean="0">
                <a:latin typeface="Arial" pitchFamily="34" charset="0"/>
                <a:cs typeface="Arial" pitchFamily="34" charset="0"/>
              </a:rPr>
              <a:t>Píticos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 uma música descritiva evocava as imagens da luta entre Apolo com o monstro Píton. </a:t>
            </a: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Nos banquetes, a dança e o canto eram acompanhados por liras e flautas e consistiam no principal divertimento da época. </a:t>
            </a: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Na educação a música era imprescindível, tinha o objetivo de equilibrar e civilizar o indivíduo. </a:t>
            </a:r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300" b="1" dirty="0" smtClean="0">
                <a:latin typeface="Arial" pitchFamily="34" charset="0"/>
                <a:cs typeface="Arial" pitchFamily="34" charset="0"/>
              </a:rPr>
              <a:t>Provavelmente os poemas épicos Ilíada e </a:t>
            </a:r>
            <a:r>
              <a:rPr lang="pt-BR" sz="1300" b="1" dirty="0" err="1" smtClean="0">
                <a:latin typeface="Arial" pitchFamily="34" charset="0"/>
                <a:cs typeface="Arial" pitchFamily="34" charset="0"/>
              </a:rPr>
              <a:t>Odisséia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 eram cantados por poetas profissionais e acompanhados por cítaras. </a:t>
            </a:r>
          </a:p>
          <a:p>
            <a:endParaRPr lang="pt-BR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Teatro </a:t>
            </a:r>
            <a:r>
              <a:rPr lang="pt-BR" dirty="0" smtClean="0"/>
              <a:t>grego</a:t>
            </a:r>
            <a:endParaRPr lang="pt-BR" dirty="0"/>
          </a:p>
        </p:txBody>
      </p:sp>
      <p:pic>
        <p:nvPicPr>
          <p:cNvPr id="4" name="Espaço Reservado para Conteúdo 3" descr="tea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392488" cy="4824536"/>
          </a:xfrm>
        </p:spPr>
      </p:pic>
      <p:sp>
        <p:nvSpPr>
          <p:cNvPr id="5" name="Retângulo 4"/>
          <p:cNvSpPr/>
          <p:nvPr/>
        </p:nvSpPr>
        <p:spPr>
          <a:xfrm>
            <a:off x="4860032" y="2276872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Era realizado ao ar livre, onde as arquibancadas eram construídas aos pés de colinas para se obter melhor acústica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As tragédias e comédias gregas eram acompanhadas por música, dança e poesia.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No espaço físico do teatro grego,</a:t>
            </a:r>
            <a:r>
              <a:rPr lang="pt-BR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i="1" dirty="0" err="1" smtClean="0">
                <a:latin typeface="Arial" pitchFamily="34" charset="0"/>
                <a:cs typeface="Arial" pitchFamily="34" charset="0"/>
              </a:rPr>
              <a:t>orkestiké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ou orquestra ficava entre o público e o lugar reservado para os atores. Nesse espaço ficam os músicos, o coro fazia suas evoluções e realizavam duas danças.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O coro narrava a história atuando como conselheiro e consciência do personagem, esse coro era sempre cantado, podendo ou não ser acompanhado por lira ou flauta. Mais tarde foi introduzida nos coros das tragédias a voz solista (monodia). O coro das tragédias era composto de cerca de 15 cantores,nos dramas satíricos entre 12 e 14 e nas comédias chegava até 24.</a:t>
            </a: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Os artistas encenavam as peças usando máscaras como disfarce de acordo com o estilo de cada peça e essas máscaras também tinham a função de fazer com a voz dos artistas ressoassem mais.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Sistema </a:t>
            </a:r>
            <a:r>
              <a:rPr lang="pt-BR" dirty="0" smtClean="0"/>
              <a:t>musical </a:t>
            </a:r>
            <a:r>
              <a:rPr lang="pt-BR" dirty="0" smtClean="0"/>
              <a:t>grego</a:t>
            </a:r>
            <a:endParaRPr lang="pt-BR" dirty="0"/>
          </a:p>
        </p:txBody>
      </p:sp>
      <p:pic>
        <p:nvPicPr>
          <p:cNvPr id="4" name="Espaço Reservado para Conteúdo 3" descr="sistema musical gre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400600" cy="864096"/>
          </a:xfrm>
        </p:spPr>
      </p:pic>
      <p:sp>
        <p:nvSpPr>
          <p:cNvPr id="5" name="Retângulo 4"/>
          <p:cNvSpPr/>
          <p:nvPr/>
        </p:nvSpPr>
        <p:spPr>
          <a:xfrm>
            <a:off x="323528" y="1556792"/>
            <a:ext cx="842493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A teoria musical grega era composta por sete tópicos: notas, intervalos, gêneros, sistemas de escalas, tons modulação e composição melódica.</a:t>
            </a:r>
          </a:p>
          <a:p>
            <a:r>
              <a:rPr lang="pt-BR" dirty="0" smtClean="0"/>
              <a:t>O sistema musical grego era baseado em três tipos de </a:t>
            </a:r>
            <a:r>
              <a:rPr lang="pt-BR" dirty="0" err="1" smtClean="0"/>
              <a:t>tetracordes</a:t>
            </a:r>
            <a:r>
              <a:rPr lang="pt-BR" dirty="0" smtClean="0"/>
              <a:t>: diatônico, cromático e enarmônico, conhecidos também como dórico, </a:t>
            </a:r>
            <a:r>
              <a:rPr lang="pt-BR" dirty="0" err="1" smtClean="0"/>
              <a:t>frígio</a:t>
            </a:r>
            <a:r>
              <a:rPr lang="pt-BR" dirty="0" smtClean="0"/>
              <a:t> e lídio.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3528" y="3861048"/>
            <a:ext cx="849694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Os gregos tinham um complexo sistema de notação musical e com outros povos, utilizavam as letras do alfabeto para a representação das notas musicais.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3528" y="4725144"/>
            <a:ext cx="849694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O ritmo na música grega estava relacionado sempre com a poesia. Como se sabe, o verso (estrofe lírica) compõe-se de metros, divididos em pés. Os principais pés da métrica grega clássica continham duas unidades básicas: longas (--) e breves (U), geralmente longas valiam duas breves, mas nem sempre era uma regra.</a:t>
            </a:r>
          </a:p>
          <a:p>
            <a:r>
              <a:rPr lang="pt-BR" dirty="0" smtClean="0"/>
              <a:t>Os pés agrupados formavam os versos, que por sua vez formavam as estrofes e que, em conjunto com outras estrofes, formavam uma composição.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Instrumentos musicais</a:t>
            </a:r>
            <a:endParaRPr lang="pt-BR" dirty="0"/>
          </a:p>
        </p:txBody>
      </p:sp>
      <p:pic>
        <p:nvPicPr>
          <p:cNvPr id="4" name="Espaço Reservado para Conteúdo 3" descr="instrgreg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2895600" cy="3810000"/>
          </a:xfrm>
        </p:spPr>
      </p:pic>
      <p:sp>
        <p:nvSpPr>
          <p:cNvPr id="5" name="Retângulo 4"/>
          <p:cNvSpPr/>
          <p:nvPr/>
        </p:nvSpPr>
        <p:spPr>
          <a:xfrm>
            <a:off x="323528" y="1628800"/>
            <a:ext cx="51845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Sopros – Instrumentos relacionados a Dionísio: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aúlós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, instrumento de palheta dupla com três ou quatro orifícios de procedência frigia;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monoáulós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flautas simples e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diaúlós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flauta dupla;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syrinx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ou Flauta de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Pã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(instrumento pastoril usados pelas pessoas mais rústicas);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sálpinx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instrumento equivalente a trombeta de bronze etrusca;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kéras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espécie de trompas e cornetas de uso militar. </a:t>
            </a:r>
          </a:p>
          <a:p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Cordas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– Instrumentos relacionados a Apolo: lira ou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khítaris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instrumento de cordas dos amadores, inicialmente eram de 5 cordas aumentando progressivamente até chegar a 11 cordas, sendo elas feita de linho ou tripa de animais;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prhorminx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, instrumento de Apolo, dos poemas homéricos;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kíthara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variedade de lira 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magadis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barbitone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pectis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variedade de liras, harpas e saltérios;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salterion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cítara primitiva de tampo liso e cordas dedilhadas;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trígono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pequeno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i="1" dirty="0" err="1" smtClean="0">
                <a:latin typeface="Arial" pitchFamily="34" charset="0"/>
                <a:cs typeface="Arial" pitchFamily="34" charset="0"/>
              </a:rPr>
              <a:t>salterion</a:t>
            </a:r>
            <a:r>
              <a:rPr lang="pt-BR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de forma triangular. </a:t>
            </a:r>
          </a:p>
          <a:p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Percussão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crótalos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, tambores de várias espécies, triângulos,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címbalos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e pandeiros. 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Canto </a:t>
            </a:r>
            <a:r>
              <a:rPr lang="pt-BR" dirty="0" smtClean="0"/>
              <a:t>coral gregos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As formas mais importantes de canto coral gregos são: 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Pean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: Canção em honra a Apolo acompanhada de cítara. 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Ditiramo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canção de culto a Dionísio, com acompanhamentos de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aulos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ou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barbitons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Hino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: canção solene dedicada aos deuses com acompanhamento de cítara. 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Treno: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canção de lamento fúnebre, com acompanhamento de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aulos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Himeneu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: canção da noiva, com acompanhamento de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aulos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Escolion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com acompanhamento de </a:t>
            </a:r>
            <a:r>
              <a:rPr lang="pt-BR" sz="3400" dirty="0" err="1" smtClean="0">
                <a:latin typeface="Arial" pitchFamily="34" charset="0"/>
                <a:cs typeface="Arial" pitchFamily="34" charset="0"/>
              </a:rPr>
              <a:t>aulos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pt-BR" sz="3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i="1" dirty="0" err="1" smtClean="0">
                <a:latin typeface="Arial" pitchFamily="34" charset="0"/>
                <a:cs typeface="Arial" pitchFamily="34" charset="0"/>
              </a:rPr>
              <a:t>barbitons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</a:t>
            </a:r>
            <a:r>
              <a:rPr lang="pt-BR" dirty="0" err="1" smtClean="0"/>
              <a:t>Filosofos</a:t>
            </a:r>
            <a:r>
              <a:rPr lang="pt-BR" dirty="0" smtClean="0"/>
              <a:t> gregos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É possível encontrar informações sobre a música grega em vários tratados teóricos e filosóficos escritos por Pitágoras, Ptolomeu e </a:t>
            </a:r>
            <a:r>
              <a:rPr lang="pt-BR" sz="2900" b="1" dirty="0" err="1" smtClean="0">
                <a:latin typeface="Arial" pitchFamily="34" charset="0"/>
                <a:cs typeface="Arial" pitchFamily="34" charset="0"/>
              </a:rPr>
              <a:t>Aristóxeno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, em figurações de monumentos, relíquias, pinturas, na Mitologia e em melodias gregas gravadas em mármore. </a:t>
            </a:r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gregos deixaram informações sobre fatos verdadeiramente concretos em relação à música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Pitágoras, filósofo e matemático grego foi quem descobriu a relação matemática dos principais intervalos da escala musical: quarta, quinta e oitava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Platão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, por sua vez, em seu livro “República” descreve a importância da música na educação da juventude para a harmonia e beleza espiritual. </a:t>
            </a:r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err="1" smtClean="0">
                <a:latin typeface="Arial" pitchFamily="34" charset="0"/>
                <a:cs typeface="Arial" pitchFamily="34" charset="0"/>
              </a:rPr>
              <a:t>Aristóxeno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escreveu importantes tratados de harmonia e ritmo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9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dirty="0" err="1" smtClean="0">
                <a:latin typeface="Arial" pitchFamily="34" charset="0"/>
                <a:cs typeface="Arial" pitchFamily="34" charset="0"/>
              </a:rPr>
              <a:t>Alypius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 foi o responsável pelo tratado “Introdução à Música” em que escreveu sobre as escalas e o sistema de transposição grega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341</TotalTime>
  <Words>1196</Words>
  <Application>Microsoft Office PowerPoint</Application>
  <PresentationFormat>Apresentação na tela (4:3)</PresentationFormat>
  <Paragraphs>73</Paragraphs>
  <Slides>10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Módulo</vt:lpstr>
      <vt:lpstr>Slide 1</vt:lpstr>
      <vt:lpstr>HISTORIA DA MÚSICA</vt:lpstr>
      <vt:lpstr>              </vt:lpstr>
      <vt:lpstr>                   Curiosidades</vt:lpstr>
      <vt:lpstr>                 Teatro grego</vt:lpstr>
      <vt:lpstr>         Sistema musical grego</vt:lpstr>
      <vt:lpstr>          Instrumentos musicais</vt:lpstr>
      <vt:lpstr>             Canto coral gregos </vt:lpstr>
      <vt:lpstr>               Filosofos gregos</vt:lpstr>
      <vt:lpstr>                    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Elizeu</dc:creator>
  <cp:lastModifiedBy>Elizeu</cp:lastModifiedBy>
  <cp:revision>31</cp:revision>
  <dcterms:created xsi:type="dcterms:W3CDTF">2012-08-10T14:12:34Z</dcterms:created>
  <dcterms:modified xsi:type="dcterms:W3CDTF">2012-08-21T14:09:04Z</dcterms:modified>
</cp:coreProperties>
</file>