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A72F4-08D6-4E0C-8A1A-B5E585E5DB45}" type="datetimeFigureOut">
              <a:rPr lang="pt-BR" smtClean="0"/>
              <a:t>14/08/2012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894E4-89EE-49D0-8DD3-C46C67924FB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(c.4.000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a.C.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até o final do Império Romano do Ocidente em 476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894E4-89EE-49D0-8DD3-C46C67924FB3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D5C4E3-D895-4027-9EAE-88FE1005E495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1629DC-27C0-412C-B379-E3393EE5A1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U7wScXYTkM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BmWXmn11YE&amp;feature=youtu.b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Musical Mendelssohn">
            <a:hlinkClick r:id="" action="ppaction://media"/>
          </p:cNvPr>
          <p:cNvPicPr>
            <a:picLocks noRot="1" noChangeAspect="1"/>
          </p:cNvPicPr>
          <p:nvPr>
            <a:wavAudioFile r:embed="rId1" name="Musical Mendelssohn"/>
          </p:nvPr>
        </p:nvPicPr>
        <p:blipFill>
          <a:blip r:embed="rId4" cstate="print"/>
          <a:stretch>
            <a:fillRect/>
          </a:stretch>
        </p:blipFill>
        <p:spPr>
          <a:xfrm>
            <a:off x="8172400" y="764704"/>
            <a:ext cx="592832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HISTORIA DA MÚSICA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A 3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4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09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7956376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RELIGIÕES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Confucionismo, Budismo, Judaísmo e Cristianismo</a:t>
                      </a:r>
                      <a:endParaRPr lang="pt-B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7873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latin typeface="Arial" pitchFamily="34" charset="0"/>
                          <a:cs typeface="Arial" pitchFamily="34" charset="0"/>
                        </a:rPr>
                        <a:t>MÚSICA</a:t>
                      </a:r>
                      <a:endParaRPr lang="pt-B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Usado em rituais, </a:t>
                      </a:r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Deixa de ser mística para tornar-se uma arte de expressão estética.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 mesopotâmios já faziam a distinção entre instrumentos de sopro, cordas e percussão</a:t>
                      </a:r>
                    </a:p>
                    <a:p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 Sumérios:</a:t>
                      </a:r>
                      <a:r>
                        <a:rPr kumimoji="0" lang="pt-BR" sz="12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Sopro, cordas e percussão</a:t>
                      </a:r>
                    </a:p>
                    <a:p>
                      <a:endParaRPr kumimoji="0" lang="pt-BR" sz="1200" b="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Os Babilônios compunham músicas para as tropas para a animação necessária durante as batalhas e para os banquetes e festas em tempos de paz, especialmente nas épocas de Nabucodonosor e </a:t>
                      </a:r>
                      <a:r>
                        <a:rPr kumimoji="0" lang="pt-BR" sz="1200" b="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Senaquerib</a:t>
                      </a:r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3"/>
                        </a:rPr>
                        <a:t>Musica da antiguidade</a:t>
                      </a:r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Assírios: os músicos eram os mais reverenciados, estando hierarquicamente antes dos sábios.</a:t>
                      </a:r>
                      <a:br>
                        <a:rPr kumimoji="0" lang="pt-BR" sz="12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A Bíblia constitui a principal fonte documental sobre referencias da música hebraica. (Rei Davi e Salomão) Acredita-se que a música hebraica seria homofônica (uma linha melódica acompanhada por ritmos) e associada a palavra e ao gesto. </a:t>
                      </a:r>
                    </a:p>
                    <a:p>
                      <a:endParaRPr lang="pt-B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Na época de </a:t>
                      </a:r>
                      <a:r>
                        <a:rPr lang="pt-BR" sz="1200" b="0" dirty="0" err="1" smtClean="0">
                          <a:latin typeface="Arial" pitchFamily="34" charset="0"/>
                          <a:cs typeface="Arial" pitchFamily="34" charset="0"/>
                        </a:rPr>
                        <a:t>Senaquerib</a:t>
                      </a:r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 e </a:t>
                      </a:r>
                      <a:r>
                        <a:rPr lang="pt-BR" sz="1200" b="0" dirty="0" err="1" smtClean="0">
                          <a:latin typeface="Arial" pitchFamily="34" charset="0"/>
                          <a:cs typeface="Arial" pitchFamily="34" charset="0"/>
                        </a:rPr>
                        <a:t>Nabucodonosor-constam</a:t>
                      </a:r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 cenas de fenícios cultuando a música.</a:t>
                      </a:r>
                    </a:p>
                    <a:p>
                      <a:endParaRPr lang="pt-B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A  música egípcia consistia em cantos acompanhados por instrumentos, danças e  palmas, sendo essas manifestações de luto ou júbilo. Os instrumentos de sopros eram tocados somente por mulheres. Arte  ligada á religião</a:t>
                      </a:r>
                      <a:r>
                        <a:rPr lang="pt-BR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 e era feita sempre de forma coletiva.  </a:t>
                      </a:r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Musica </a:t>
                      </a:r>
                      <a:r>
                        <a:rPr lang="pt-BR" sz="1200" b="0" dirty="0" err="1" smtClean="0"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egipcia</a:t>
                      </a:r>
                      <a:endParaRPr lang="pt-BR" sz="12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A única notícia existente da cultura musical medo-persa antiga, foi que esse povo abrangeu toda a música e instrumentos dos povos </a:t>
                      </a:r>
                      <a:r>
                        <a:rPr lang="pt-BR" sz="1200" b="0" dirty="0" err="1" smtClean="0">
                          <a:latin typeface="Arial" pitchFamily="34" charset="0"/>
                          <a:cs typeface="Arial" pitchFamily="34" charset="0"/>
                        </a:rPr>
                        <a:t>egícios-mesopotâmicos</a:t>
                      </a:r>
                      <a:r>
                        <a:rPr lang="pt-BR" sz="1200" b="0" dirty="0" smtClean="0">
                          <a:latin typeface="Arial" pitchFamily="34" charset="0"/>
                          <a:cs typeface="Arial" pitchFamily="34" charset="0"/>
                        </a:rPr>
                        <a:t>, em especial assírios e babilônicos. </a:t>
                      </a:r>
                      <a:endParaRPr kumimoji="0" lang="pt-BR" sz="12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pt-B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907704" y="260648"/>
            <a:ext cx="5416868" cy="92333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ANTIGUIDADE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CAVINI, 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Maristella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Pinheiro, História da Música Ocidental: uma breve trajetória desde a Pré-História até o século XVII, São Carlos, UFSCar: 2011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</TotalTime>
  <Words>150</Words>
  <Application>Microsoft Office PowerPoint</Application>
  <PresentationFormat>Apresentação na tela (4:3)</PresentationFormat>
  <Paragraphs>30</Paragraphs>
  <Slides>4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Módulo</vt:lpstr>
      <vt:lpstr>Slide 1</vt:lpstr>
      <vt:lpstr>HISTORIA DA MÚSICA</vt:lpstr>
      <vt:lpstr>              </vt:lpstr>
      <vt:lpstr>                    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23</cp:revision>
  <dcterms:created xsi:type="dcterms:W3CDTF">2012-08-10T14:12:34Z</dcterms:created>
  <dcterms:modified xsi:type="dcterms:W3CDTF">2012-08-14T15:59:00Z</dcterms:modified>
</cp:coreProperties>
</file>