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AWGYPBiFEAY" TargetMode="External"/><Relationship Id="rId2" Type="http://schemas.openxmlformats.org/officeDocument/2006/relationships/hyperlink" Target="http://youtu.be/5fYUSAJKcX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HISTORIA DA MÚSICA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A Pré-História (Idade da Pedra): Aparecimento do homem até o surgimento da escrita, por volta de 4000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a.C.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2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21761">
                <a:tc>
                  <a:txBody>
                    <a:bodyPr/>
                    <a:lstStyle/>
                    <a:p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Paleolítico ou Idade da pedra Lascada-(c.500.000 – 10.000 </a:t>
                      </a: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Mesolítico ou Idade Média da Pedra (12.000 – 8.000 </a:t>
                      </a: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Neolítico ou idade da Pedra Polida(10.000 – 4.000 </a:t>
                      </a:r>
                      <a:r>
                        <a:rPr kumimoji="0" lang="pt-BR" sz="12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7873"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Paleolítico Inferior (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nômades) (fogo) (rituais funerais e primeiras práticas de magia)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Sons e ruídos da natureza-(flautas feitas com ossos de patas de renas)</a:t>
                      </a: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 grego: </a:t>
                      </a:r>
                      <a:r>
                        <a:rPr kumimoji="0" lang="pt-BR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mesos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médio e</a:t>
                      </a:r>
                      <a:r>
                        <a:rPr kumimoji="0" lang="pt-BR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lithos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pedra)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(do grego: </a:t>
                      </a:r>
                      <a:r>
                        <a:rPr kumimoji="0" lang="pt-BR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 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novo,</a:t>
                      </a:r>
                      <a:r>
                        <a:rPr kumimoji="0" lang="pt-BR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lithos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pedra)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7873"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Paleolítico Médio  (lascas e flechas) (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colares, vestes, ferramentas e cerâmicas)</a:t>
                      </a:r>
                    </a:p>
                    <a:p>
                      <a:r>
                        <a:rPr lang="pt-BR" sz="1200" dirty="0" smtClean="0"/>
                        <a:t>(grunhidos, gemidos, palmas, entre outros)</a:t>
                      </a:r>
                    </a:p>
                    <a:p>
                      <a:r>
                        <a:rPr lang="pt-BR" sz="1200" dirty="0" smtClean="0"/>
                        <a:t>(flautas com orifícios)</a:t>
                      </a:r>
                      <a:endParaRPr lang="pt-B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Esse período aconteceu somente em algumas regiões do planeta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agricultura, a domesticação de animais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1761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atrairiam a chuça e os animais e afastariam o perigo.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Eurásia onde o uso do arco e flecha tornou-se muito importante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passou da vida nômade para a vida sedentária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1761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gravuras rupestres de homens executando prováveis instrumentos musicais.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Primeiros tambores e matracas em argila, provavelmente de uso religioso.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trabalho passou a ser divido em tarefas masculinas e femininas 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1761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animais começaram a ser usados como transporte e tração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206"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Idade do Cobre</a:t>
                      </a:r>
                      <a:r>
                        <a:rPr kumimoji="0"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do bronze</a:t>
                      </a:r>
                      <a:endParaRPr lang="pt-B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206">
                <a:tc>
                  <a:txBody>
                    <a:bodyPr/>
                    <a:lstStyle/>
                    <a:p>
                      <a:endParaRPr lang="pt-B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África</a:t>
                      </a:r>
                      <a:r>
                        <a:rPr kumimoji="0" lang="pt-B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Idade de Ferro). 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CAVINI,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Maristella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Pinheiro, História da Música Ocidental: uma breve trajetória desde a Pré-História até o século XVII, São Carlos, UFSCar: 2011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Assista aos seguintes vídeos: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  <a:hlinkClick r:id="rId2"/>
              </a:rPr>
              <a:t>http://youtu.be/5fYUSAJKcX0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  <a:hlinkClick r:id="rId2"/>
              </a:rPr>
              <a:t>http://youtu.be/5fYUSAJKcX0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  <a:hlinkClick r:id="rId3"/>
              </a:rPr>
              <a:t>http://youtu.be/AWGYPBiFEAY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o vídeo está em espanhol , mas é de fácil compreensão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</TotalTime>
  <Words>303</Words>
  <Application>Microsoft Office PowerPoint</Application>
  <PresentationFormat>Apresentação na tela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Módulo</vt:lpstr>
      <vt:lpstr>Slide 1</vt:lpstr>
      <vt:lpstr>HISTORIA DA MÚSICA</vt:lpstr>
      <vt:lpstr>A Pré-História (Idade da Pedra): Aparecimento do homem até o surgimento da escrita, por volta de 4000 a.C.  </vt:lpstr>
      <vt:lpstr>                    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11</cp:revision>
  <dcterms:created xsi:type="dcterms:W3CDTF">2012-08-10T14:12:34Z</dcterms:created>
  <dcterms:modified xsi:type="dcterms:W3CDTF">2012-08-14T13:42:54Z</dcterms:modified>
</cp:coreProperties>
</file>