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48880"/>
            <a:ext cx="8458200" cy="122237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Arial" pitchFamily="34" charset="0"/>
                <a:cs typeface="Arial" pitchFamily="34" charset="0"/>
              </a:rPr>
              <a:t>Educação Musical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Aula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2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Professor de música, Musicalizador, Educador Musical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função do educador musical é de estimular e direcionar a natureza criativa, que é comum a todas as pessoas, transformando em conhecimento.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Amar </a:t>
            </a:r>
            <a:r>
              <a:rPr lang="pt-BR" dirty="0" smtClean="0"/>
              <a:t>a sua prática como docente e como músico 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48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Viagem</vt:lpstr>
      <vt:lpstr>Slide 1</vt:lpstr>
      <vt:lpstr>Educação Musical</vt:lpstr>
      <vt:lpstr>   Professor de música, Musicalizador, Educador Musical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10</cp:revision>
  <dcterms:created xsi:type="dcterms:W3CDTF">2012-08-11T01:17:36Z</dcterms:created>
  <dcterms:modified xsi:type="dcterms:W3CDTF">2012-08-14T16:15:47Z</dcterms:modified>
</cp:coreProperties>
</file>