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53E25-391D-4BFF-B6DF-939B4AFE67EA}" type="datetimeFigureOut">
              <a:rPr lang="pt-BR" smtClean="0"/>
              <a:pPr/>
              <a:t>09/09/2012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er.unirio.br/index.php/coloquio/article/viewFile/234/220" TargetMode="External"/><Relationship Id="rId2" Type="http://schemas.openxmlformats.org/officeDocument/2006/relationships/hyperlink" Target="http://campus22.unimesvirtual.com.br/eduead/mod/resource/existem%20evid%C3%AAncias%20de%20uma%20seq%C3%BC%C3%AAncia%20do%20desenvolvimento%20dos%20conceitos%20r%C3%ADtmicos,%20que%20passa%20primeiramente%20pelo%20conceito%20de%20pulsa%C3%A7%C3%A3o,%20para%20depois%20alcan%C3%A7ar%20padr%C3%B5es%20r%C3%ADtmicos%20e%20ostinatos,%20chegando,%20por%20volta%20dos%20nove%20anos,%20ao%20conceito%20de%20compasso.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dc226.4shared.com/doc/PTdzuPbq/preview.html" TargetMode="External"/><Relationship Id="rId4" Type="http://schemas.openxmlformats.org/officeDocument/2006/relationships/hyperlink" Target="http://www.scielo.br/scielo.php?script=sci_arttext&amp;pid=S0102-377220060002000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48880"/>
            <a:ext cx="8458200" cy="122237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Arial" pitchFamily="34" charset="0"/>
                <a:cs typeface="Arial" pitchFamily="34" charset="0"/>
              </a:rPr>
              <a:t>Educação Musical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10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85786" y="1643050"/>
            <a:ext cx="7725192" cy="923330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Aprendizagem </a:t>
            </a:r>
            <a:r>
              <a:rPr lang="pt-B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musical</a:t>
            </a:r>
            <a:endParaRPr lang="pt-B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10980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                  </a:t>
            </a:r>
            <a:br>
              <a:rPr lang="pt-BR" sz="2800" dirty="0" smtClean="0"/>
            </a:br>
            <a:r>
              <a:rPr lang="pt-BR" sz="2800" dirty="0" smtClean="0"/>
              <a:t> </a:t>
            </a:r>
            <a:r>
              <a:rPr lang="pt-BR" sz="2800" dirty="0" smtClean="0"/>
              <a:t>                                             Piaget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2000" dirty="0" smtClean="0"/>
              <a:t>Desenvolvimento </a:t>
            </a:r>
            <a:r>
              <a:rPr lang="pt-BR" sz="2000" dirty="0" smtClean="0"/>
              <a:t>humano </a:t>
            </a:r>
            <a:endParaRPr lang="pt-BR" sz="2000" dirty="0" smtClean="0"/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/>
              <a:t>- Estágio sensório motor (período do nascimento aos dois anos): inteligência prática, sem pensamento propriamente dito, pois “abrange ajustamentos perceptivos e motores</a:t>
            </a:r>
            <a:br>
              <a:rPr lang="pt-BR" sz="2000" dirty="0" smtClean="0"/>
            </a:br>
            <a:r>
              <a:rPr lang="pt-BR" sz="2000" dirty="0" smtClean="0"/>
              <a:t>simples às coisas e não a manipulações simbólicas delas”. No estágio sensório-motor musicalmente ocorre a formação dos esquemas precursores da formação dos parâmetros do som.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- </a:t>
            </a:r>
            <a:r>
              <a:rPr lang="pt-BR" sz="2000" dirty="0" err="1" smtClean="0"/>
              <a:t>Pré-operatório</a:t>
            </a:r>
            <a:r>
              <a:rPr lang="pt-BR" sz="2000" dirty="0" smtClean="0"/>
              <a:t> (A partir dos dois anos) pensamento simbólico, conquista da linguagem, cognições motoras até a representação. No estágio pré-operatório, a música é assimilada, primeiro por imagens, depois por imagens-símbolo, até chegar à representação.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- Operatório-concreto - entre os 7 e 11 anos, aproximadamente, é um período resultante de uma organização conceitual do ambiente externo cada vez mais</a:t>
            </a:r>
            <a:br>
              <a:rPr lang="pt-BR" sz="2000" dirty="0" smtClean="0"/>
            </a:br>
            <a:r>
              <a:rPr lang="pt-BR" sz="2000" dirty="0" smtClean="0"/>
              <a:t>estável e da formação de estruturas cognitivas chamadas agrupamentos. </a:t>
            </a:r>
            <a:br>
              <a:rPr lang="pt-BR" sz="2000" dirty="0" smtClean="0"/>
            </a:b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00634"/>
          </a:xfrm>
        </p:spPr>
        <p:txBody>
          <a:bodyPr>
            <a:noAutofit/>
          </a:bodyPr>
          <a:lstStyle/>
          <a:p>
            <a:r>
              <a:rPr lang="pt-BR" sz="1200" dirty="0" smtClean="0"/>
              <a:t>Graças à aquisição da reversibilidade das operações mentais no estágio operatório-concreto a criança pode apreender o funcionamento das relações entre as partes de uma melodia (por exemplo, suas relações de conseqüência e de verticalidade). Neste período a aquisição da escrita musical é facilitada pela presença de estruturas cognitivas que possibilitam tal empreendimento: seriação, classificação, relação e conservação. </a:t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>- Operações formais – entre os 11 e 15 anos, aproximadamente – tem a característica de apresentar os pensamentos hipotético-dedutivo e proposicional.</a:t>
            </a:r>
            <a:br>
              <a:rPr lang="pt-BR" sz="1200" dirty="0" smtClean="0"/>
            </a:br>
            <a:r>
              <a:rPr lang="pt-BR" sz="1200" dirty="0" smtClean="0"/>
              <a:t>A criança passa a lidar bem não apenas com situações reais, mas com “um mundo de pura possibilidade, o mundo das afirmações abstratas e proposicionais, o mundo do</a:t>
            </a:r>
            <a:br>
              <a:rPr lang="pt-BR" sz="1200" dirty="0" smtClean="0"/>
            </a:br>
            <a:r>
              <a:rPr lang="pt-BR" sz="1200" dirty="0" smtClean="0"/>
              <a:t>‘como se’.” Aqui há toda possibilidade de se desenvolver atividades mais complexas envolvendo todas as estruturas musicais.</a:t>
            </a:r>
            <a:br>
              <a:rPr lang="pt-BR" sz="1200" dirty="0" smtClean="0"/>
            </a:br>
            <a:r>
              <a:rPr lang="pt-BR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200" dirty="0" smtClean="0">
                <a:latin typeface="Arial" pitchFamily="34" charset="0"/>
                <a:cs typeface="Arial" pitchFamily="34" charset="0"/>
              </a:rPr>
            </a:b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BR" dirty="0" smtClean="0"/>
              <a:t>                           </a:t>
            </a:r>
            <a:r>
              <a:rPr lang="pt-BR" dirty="0" err="1" smtClean="0"/>
              <a:t>Vigotski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Já para </a:t>
            </a:r>
            <a:r>
              <a:rPr lang="pt-BR" dirty="0" err="1" smtClean="0"/>
              <a:t>Vigotski</a:t>
            </a:r>
            <a:r>
              <a:rPr lang="pt-BR" dirty="0" smtClean="0"/>
              <a:t> o desenvolvimento é interdependente aos processos de aprendizagem. O desenvolvimento é um produto da interação entre dois processos fundamentais: a maturação e a aprendizagem. Nesse sentido o autor apresenta a teoria dualista do desenvolvimento: de um lado há um processo físico de maturação, que possibilita a aprendizagem e, de outro, há a própria aprendizagem, que é proporcionada através das experiências externas do indivíduo. Ele destaca um descompasso entre a aprendizagem e o desenvolvimento, já que a criança é capaz de aprender uma determinada habilidade, e isto está relacionado ao processo de aprendizagem.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Isso é claro e visível quando vemos crianças grandes e bem desenvolvidas e com pouca ou nenhuma noção de aprendizado musical. Ou seja, há a maturação para desenvolver a habilidade porém não há a construção de conhecimento acerca daquele conteúdo musical. Para observarmos o que ela já desenvolveu devemos observar sua atividade em grupo ou acompanhada se possível pois aquilo que a criança consegue fazer com ajuda dos outros pode ser muito mais indicativo de seu desenvolvimento mental do que aquilo que consegue fazer sozinha. Não podemos descartar fatores que influenciam o seu desempenho como nervosismo, timidez e a aceitação do grupo.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No processo de aprendizagem devemos sempre nos perguntar o “como” e o “quando” aprendemos música. E nesse sentido é claro para todos os autores do tema que a audição é o primeiro passo para o aprendizado. Da mesma forma que aprendemos a falar ouvindo, só teremos referenciais de desenvolvimento e do que poderemos desenvolver ouvindo música.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John </a:t>
            </a:r>
            <a:r>
              <a:rPr lang="pt-BR" dirty="0" err="1" smtClean="0"/>
              <a:t>Sloboda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A aquisição da habilidade musical, segundo John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Sloboda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 constitui-se de duas formas: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enculturação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, caracterizado pela aprendizagem espontânea ou ausência de instrução explícita, com base no cotidiano e desenvolvimento normal do indivíduo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- treino, que pressupõe um ambiente educacional autoconsciente.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Sloboda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 (2008) acredita que as habilidades musicais são construções desencadeadas pela interação do conjunto de tendências e capacidades inatas, com o conjunto de experiências proporcionado pela cultura e com o efeito das mudanças do sistema cognitivo geral frente às muitas habilidades aprendidas por meio da cultura.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Paraele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enculturação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 e o treino são os dois processos responsáveis pela construção das habilidades musicais.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desenvolimento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 devemos entender às mudanças gerais, decorrentes da idade e que seguem uma seqüência regular e invariável no padrão de comportamento, e o desenvolvimento musical infantil não é um processo isolado, e está atrelado a todo o desenvolvimento global da criança.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A percepção musical parece estar completa nos bebês, e a sua verbalização e conceituação parece ocorrer em fases determinadas e progressivas. As resposta e a discriminação de dinâmicas e timbres, a compreensão de alturas (melodias) e ritmo, e a posterior compreensão da harmonia formam uma espécie de seqüência de desenvolvimento da percepção musical das crianças pré-escolares. Crianças de três a cinco anos são capazes de perceber conceitos de contorno melódico, ritmo e algumas questões de intervalos, mesmo que ainda não consigam verbalizar o que escutam, o que ocorre apenas a partir dos seis anos de idade.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Do ponto de vista rítmico, os bebês reagem e seu desenvolvimento rítmico se amplia com a o passar dos anos. A partir dos quatros anos acontece uma consciência maior do senso rítmico e da capacidade de bater o pulso, mesmo que não seja possível perfeitamente junto com a música ouvida. Existem evidências de uma seqüência do desenvolvimento dos conceitos rítmicos, que passa primeiramente pelo conceito de pulsação, para depois alcançar padrões rítmicos e </a:t>
            </a:r>
            <a:r>
              <a:rPr lang="pt-BR" sz="1000" b="1" dirty="0" err="1" smtClean="0">
                <a:latin typeface="Arial" pitchFamily="34" charset="0"/>
                <a:cs typeface="Arial" pitchFamily="34" charset="0"/>
              </a:rPr>
              <a:t>ostinatos</a:t>
            </a: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, chegando, por volta dos nove anos, ao conceito de compasso. 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Outro bom parâmetro para observarmos é através de jogos e brincadeiras musicais, onde notamos se há uma desenvoltura e improviso, essencialmente em crianças por volta dos seis anos de idade.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>Sabendo esses critérios e etapas de desenvolvimento infantil é possível estabelecer e aplicar conteúdos adequados e ainda definir um planejamento para a construção de conhecimento, baseado em habilidades e nas peculiaridades de cada idade.</a:t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r>
              <a:rPr lang="pt-BR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000" b="1" dirty="0" smtClean="0">
                <a:latin typeface="Arial" pitchFamily="34" charset="0"/>
                <a:cs typeface="Arial" pitchFamily="34" charset="0"/>
              </a:rPr>
            </a:b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                         Referencias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39552" y="155679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Beyer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Esther. A abordagem cognitiva em Música. Uma crítica ao ensino da Música a partir da teoria de Piaget. Dissertação de Mestrado. Curso de Pós-Graduação em Educação, UFRGS, 1988. 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HABILIDADES MUSICAIS E CONSCIÊNCIA FONOLÓGICA: um estudo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correlacional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com crianças de 4 e 5 anos de Curitiba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Caroline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Brendel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Pacheco- 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http://www.artes.ufpr.br/mestrado/dissertacoes/2009/Disserta%E7%E3o%2BCAROLINE%2BPACHECO%2B%2B2009.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2" action="ppaction://hlinkfile"/>
              </a:rPr>
              <a:t>pdf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REFERENCIAL PIAGETIANO PARA A PESQUISA EM EDUCAÇÃO MUSICAL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Lilia do Amaral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Manfrinato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Justi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3"/>
              </a:rPr>
              <a:t>http://www.seer.unirio.br/index.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3"/>
              </a:rPr>
              <a:t>php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3"/>
              </a:rPr>
              <a:t>coloquio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3"/>
              </a:rPr>
              <a:t>article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3"/>
              </a:rPr>
              <a:t>viewFile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3"/>
              </a:rPr>
              <a:t>/234/220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Cognição, emoção e expertise musical- Afonso Galvão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  <a:hlinkClick r:id="rId4"/>
              </a:rPr>
              <a:t>http://www.scielo.br/scielo.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4"/>
              </a:rPr>
              <a:t>php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4"/>
              </a:rPr>
              <a:t>?script=</a:t>
            </a:r>
            <a:r>
              <a:rPr lang="pt-BR" sz="1600" dirty="0" err="1" smtClean="0">
                <a:latin typeface="Arial" pitchFamily="34" charset="0"/>
                <a:cs typeface="Arial" pitchFamily="34" charset="0"/>
                <a:hlinkClick r:id="rId4"/>
              </a:rPr>
              <a:t>sci_arttext&amp;pid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4"/>
              </a:rPr>
              <a:t>=S0102-37722006000200006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Aprendizagem e desenvolvimento musical na infância: interfaces entre os processos de transmissão 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enculturação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- Carolina Chaves Gomes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al.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  <a:hlinkClick r:id="rId5"/>
              </a:rPr>
              <a:t>http://dc226.4shared.com/doc/PTdzuPbq/preview.html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264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Viagem</vt:lpstr>
      <vt:lpstr>Slide 1</vt:lpstr>
      <vt:lpstr>Educação Musical</vt:lpstr>
      <vt:lpstr>Slide 3</vt:lpstr>
      <vt:lpstr>                                                                    Piaget   </vt:lpstr>
      <vt:lpstr>                           Vigotski</vt:lpstr>
      <vt:lpstr>                    John Sloboda</vt:lpstr>
      <vt:lpstr>                         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40</cp:revision>
  <dcterms:created xsi:type="dcterms:W3CDTF">2012-08-11T01:17:36Z</dcterms:created>
  <dcterms:modified xsi:type="dcterms:W3CDTF">2012-09-10T00:28:10Z</dcterms:modified>
</cp:coreProperties>
</file>